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70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3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2D355-4A09-4DED-88BD-86075D7693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ECC7A1-E1A7-47C7-8677-6847FB1036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34AA8-D275-4E87-A52F-036777AD7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2A19D7-E192-418E-919F-83FA4EAEA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F93BD-70E5-4A0E-8359-9E778E1D7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03254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8535A-0190-4197-9A8C-096686365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094004-D7CA-4D48-8E62-3490EBF0D2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005CF8-B3A3-4D74-A0DA-77F8CD122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3CA40-1C17-4045-9B03-037148332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65D87B-7241-4A75-9E4B-5A5CB2251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12922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BA2C392-A355-4674-BDC4-CA495FD9374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E3D6F3-78B1-45D1-9CBF-304CA8A052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25346-D3DA-4174-B9C8-0EEF62042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177EC7-1FED-436C-A34C-0EC153448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F758E7-0414-46CB-9AE8-27CE24E4F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767803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20455-C3B9-4384-9F12-1127502E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0FC0D-0FA0-4680-A518-B3275F7184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7CB9B-044E-4A60-94F5-A5AD7FA6A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988423-F35C-4C99-8F9B-92E69CF9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F499DD-2F62-4D6D-9C63-C33659B23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02441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5CB5E-3AE1-410C-8B97-B61CF4B58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BD7FCF-1D60-4F50-B3E5-E52DCAA9A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559BD3-721B-4C06-8D60-91E19020C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391F85-C974-45C4-8335-54945A6E9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08AEC-A21A-44E2-AA8C-18C975537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7869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0311B-1EE2-468C-B20D-86DD0A4AB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B13D20-92B1-4585-B1E5-64D5E6282C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365AFA-6FCC-4343-83BD-46D5E4F9C5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3730B0-9434-4B64-BA69-246381C12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EE6085-08F6-4EE5-A8C3-54AEDD2D2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21D059-F78B-4CF0-AE9F-1F87A60B5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1943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2092FE-11D3-4D45-A42B-B814C7AE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EB25BE-09CB-4428-83EB-2D6097E5A4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54865-66B7-499A-9BED-1BFA50D656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05790A-8EE4-4AEA-B078-6AC020C88F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59A4DC4-3B84-4E85-A05D-BCCF601773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904E85-AA35-45F2-8B0D-504162EB1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2E6548-EF0D-47EE-8C44-2A449906A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D32719D-8580-4A9B-B770-27D50B82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326351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5AED26-0A24-4704-BA4C-1C028FA5F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D38E1B-6E42-470D-B7FB-7A24738CF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57E2A3-FD90-49FD-8DF8-48E9B230E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98526-D54F-4255-9F4C-6BFC9896A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4120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D42F09-DA93-4B04-BD40-04D7706B9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60FD0A-F3DC-400E-AF67-1FDD0BF09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F0091C-0304-4DAB-A0C9-5FA32A25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3641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CE440-F475-4E41-8362-34B400B7E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A32F5F-35A5-405C-AA8F-21D41CADA5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F0DB15-9187-42E9-B0C4-D6BF16BA7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34D384-FD51-48FE-B084-3EB6B1C91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15C2F-9BE8-47D9-A248-3B9B7184E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49CD04-6385-4616-AF99-B92A2E84B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2165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E9CEA-3691-4942-925A-7C86E9A531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6D0B8D-40DD-4482-A885-148F9C73C3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DBBBD0-85A0-48CC-B952-FEDFA72CCE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7A048B-F9C6-40AE-998F-FCE693C0D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0E2ED3-984C-4D14-B8EF-86E0863E3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BCB8FB-CF75-455F-9305-DD636331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52009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B46667-6246-4349-BAF9-4723C19DE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6A6A55-D383-49A1-B5AE-1D902F146C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015615-659A-4133-8E64-70EBC75486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8547A-2320-4E03-AB2D-58F9A3651658}" type="datetimeFigureOut">
              <a:rPr lang="en-IN" smtClean="0"/>
              <a:t>15-07-2020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EB881-9035-4812-9281-DE780502B7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F1E27F-5488-41B3-9318-C84FBC5AE3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13D685-319D-4899-AE54-E88648FBA05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59265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D2402-C97F-4CF9-88B0-55364AB587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83486"/>
          </a:xfrm>
        </p:spPr>
        <p:txBody>
          <a:bodyPr>
            <a:normAutofit/>
          </a:bodyPr>
          <a:lstStyle/>
          <a:p>
            <a:pPr algn="l"/>
            <a:r>
              <a:rPr lang="en-US" sz="4800" b="1" dirty="0">
                <a:latin typeface="Segoe UI" panose="020B0502040204020203" pitchFamily="34" charset="0"/>
                <a:cs typeface="Segoe UI" panose="020B0502040204020203" pitchFamily="34" charset="0"/>
              </a:rPr>
              <a:t>PROJECT  DARWIN</a:t>
            </a:r>
            <a:endParaRPr lang="en-IN" sz="4800" b="1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47B6B8D-9064-4EC9-857D-DD8A2FB7B4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89755"/>
            <a:ext cx="9144000" cy="2053038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u="sng" dirty="0">
                <a:latin typeface="Segoe UI" panose="020B0502040204020203" pitchFamily="34" charset="0"/>
                <a:cs typeface="Segoe UI" panose="020B0502040204020203" pitchFamily="34" charset="0"/>
              </a:rPr>
              <a:t>Team Blueprint</a:t>
            </a: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Yashasvi Misra</a:t>
            </a: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Shushrut Sharma</a:t>
            </a:r>
          </a:p>
          <a:p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Siddhant Thakur</a:t>
            </a:r>
          </a:p>
          <a:p>
            <a:r>
              <a:rPr lang="en-IN" dirty="0">
                <a:latin typeface="Segoe UI Light" panose="020B0502040204020203" pitchFamily="34" charset="0"/>
                <a:cs typeface="Segoe UI Light" panose="020B0502040204020203" pitchFamily="34" charset="0"/>
              </a:rPr>
              <a:t>Mihir Singh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CF3A69-16A5-457D-A506-0616853FF1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7" y="0"/>
            <a:ext cx="12160213" cy="458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89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 Job Listings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Content Placeholder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1A8EA79-567A-49FA-8FBA-71A3EE21AD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5514" y="1825625"/>
            <a:ext cx="8040971" cy="4351338"/>
          </a:xfrm>
        </p:spPr>
      </p:pic>
    </p:spTree>
    <p:extLst>
      <p:ext uri="{BB962C8B-B14F-4D97-AF65-F5344CB8AC3E}">
        <p14:creationId xmlns:p14="http://schemas.microsoft.com/office/powerpoint/2010/main" val="3613917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Applicant Details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A9299-D621-41BD-999C-9119E631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Details of all applicants including their name, email, overall score and their resume are listed in rank of their suitability for the job.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hiring team also has access to a dashboard to provide insights into the candidate pool through visualizations. 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buNone/>
            </a:pPr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9941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All Applicants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19FDD19E-B132-4170-93DD-B20F21FDE7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90" y="1825625"/>
            <a:ext cx="8017820" cy="4351338"/>
          </a:xfrm>
        </p:spPr>
      </p:pic>
    </p:spTree>
    <p:extLst>
      <p:ext uri="{BB962C8B-B14F-4D97-AF65-F5344CB8AC3E}">
        <p14:creationId xmlns:p14="http://schemas.microsoft.com/office/powerpoint/2010/main" val="2242358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Add New Job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A9299-D621-41BD-999C-9119E631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hiring team can post new jobs through the portal.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They can specify values for criterion that are judged in order to calculate the over all score of a candidate.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They can also specify multiplier values which lets them adjust the weight imposed by a particular criteria or choose to set the weight to zero in which case that specific criteria wouldn’t be considered.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buNone/>
            </a:pPr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413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Add New Job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Content Placeholder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44E358C-8865-4039-9991-7DF9B947A4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239" y="1825625"/>
            <a:ext cx="8025522" cy="4351338"/>
          </a:xfrm>
        </p:spPr>
      </p:pic>
    </p:spTree>
    <p:extLst>
      <p:ext uri="{BB962C8B-B14F-4D97-AF65-F5344CB8AC3E}">
        <p14:creationId xmlns:p14="http://schemas.microsoft.com/office/powerpoint/2010/main" val="21399846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Advantages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A9299-D621-41BD-999C-9119E631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More efficient hiring process.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Less labor required to carry out recruitments. 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Recruitment campaigns of a larger scale with greater ease. 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Streamlined recruiting process with every action available through a one-stop platform. </a:t>
            </a:r>
          </a:p>
          <a:p>
            <a:pPr marL="0" indent="0">
              <a:buNone/>
            </a:pPr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6883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Disadvantages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A9299-D621-41BD-999C-9119E631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Being judged by a machine might not be favorable to candidates. </a:t>
            </a:r>
          </a:p>
          <a:p>
            <a:pPr marL="0" indent="0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platform has loopholes such as the event of absence of a social account on twitter. 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platform cannot directly replace the interview process, but augment it as a preliminary filter. 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0" indent="0">
              <a:buNone/>
            </a:pPr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1564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Applications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A9299-D621-41BD-999C-9119E631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Large scale recruitments augmented through filtration.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Smaller scale recruitments streamlined with increased efficiency.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 unique use-case can also be covered by minimal tuning to implement the same platform to judge current employees and rank them against each other.</a:t>
            </a:r>
          </a:p>
          <a:p>
            <a:pPr algn="just"/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7430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Future Scope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A9299-D621-41BD-999C-9119E631D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chatbot could be enhanced to ask more questions with deeper insights.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aptitude test can be made more comprehensive with a larger question bank.</a:t>
            </a:r>
          </a:p>
          <a:p>
            <a:pPr marL="0" indent="0" algn="just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platform could be made more robust by allowing sign up and registration of candidates and multiple companies.</a:t>
            </a:r>
          </a:p>
        </p:txBody>
      </p:sp>
    </p:spTree>
    <p:extLst>
      <p:ext uri="{BB962C8B-B14F-4D97-AF65-F5344CB8AC3E}">
        <p14:creationId xmlns:p14="http://schemas.microsoft.com/office/powerpoint/2010/main" val="24266027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01E955E-89DE-4AB5-958E-E7EB9FCC024B}"/>
              </a:ext>
            </a:extLst>
          </p:cNvPr>
          <p:cNvSpPr/>
          <p:nvPr/>
        </p:nvSpPr>
        <p:spPr>
          <a:xfrm>
            <a:off x="4561188" y="2967335"/>
            <a:ext cx="30696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621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2A775-CAF3-4EE3-871A-78A142C9F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Introduction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AE2013-6296-4225-B2AF-4FDBE5406B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9078"/>
            <a:ext cx="10515600" cy="3511146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en-US" sz="3200" dirty="0">
                <a:latin typeface="Segoe UI Light" panose="020B0502040204020203" pitchFamily="34" charset="0"/>
                <a:cs typeface="Segoe UI Light" panose="020B0502040204020203" pitchFamily="34" charset="0"/>
              </a:rPr>
              <a:t>A prototype of a platform which can help streamline and scale up  the hiring process by automating the steps of recruitment.</a:t>
            </a:r>
          </a:p>
          <a:p>
            <a:pPr algn="just">
              <a:buFont typeface="Wingdings" panose="05000000000000000000" pitchFamily="2" charset="2"/>
              <a:buChar char="§"/>
            </a:pPr>
            <a:endParaRPr lang="en-US" sz="3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86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5AFAA-3E13-45C3-A3B6-4BA3DD88B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Landing Page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Content Placeholder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053A13CC-1FCC-49BD-87F3-2991252493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468" y="1825625"/>
            <a:ext cx="8633064" cy="4667250"/>
          </a:xfrm>
        </p:spPr>
      </p:pic>
    </p:spTree>
    <p:extLst>
      <p:ext uri="{BB962C8B-B14F-4D97-AF65-F5344CB8AC3E}">
        <p14:creationId xmlns:p14="http://schemas.microsoft.com/office/powerpoint/2010/main" val="187590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127B4-2363-4E91-AB77-C82ED5797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Public Job Listings</a:t>
            </a:r>
            <a:endParaRPr lang="en-IN" dirty="0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7540277-8ED2-4295-9526-07ADB24D34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380" y="1825625"/>
            <a:ext cx="8033239" cy="4351338"/>
          </a:xfrm>
        </p:spPr>
      </p:pic>
    </p:spTree>
    <p:extLst>
      <p:ext uri="{BB962C8B-B14F-4D97-AF65-F5344CB8AC3E}">
        <p14:creationId xmlns:p14="http://schemas.microsoft.com/office/powerpoint/2010/main" val="2246485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6D51B-7ADF-4541-8263-B695936E9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Chatbot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8ACA1-5B6E-42DA-BA5E-F7734178B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chatbot collects contact and other details about the candidate.</a:t>
            </a:r>
          </a:p>
          <a:p>
            <a:pPr marL="0" indent="0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candidate is also allowed to upload their resume at the end of the interview. </a:t>
            </a:r>
          </a:p>
          <a:p>
            <a:pPr marL="0" indent="0">
              <a:buNone/>
            </a:pP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An aptitude test is incorporated in the interview.</a:t>
            </a:r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957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Chatbot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D2213EDE-49C8-403C-93BC-2D0BF197F1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090" y="1825625"/>
            <a:ext cx="8017820" cy="4351338"/>
          </a:xfrm>
        </p:spPr>
      </p:pic>
    </p:spTree>
    <p:extLst>
      <p:ext uri="{BB962C8B-B14F-4D97-AF65-F5344CB8AC3E}">
        <p14:creationId xmlns:p14="http://schemas.microsoft.com/office/powerpoint/2010/main" val="1012422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Aptitude Test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7" name="Content Placeholder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899DBA73-050C-4B14-B1D0-28ACBB6ACD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9380" y="1825625"/>
            <a:ext cx="8033239" cy="4351338"/>
          </a:xfrm>
        </p:spPr>
      </p:pic>
    </p:spTree>
    <p:extLst>
      <p:ext uri="{BB962C8B-B14F-4D97-AF65-F5344CB8AC3E}">
        <p14:creationId xmlns:p14="http://schemas.microsoft.com/office/powerpoint/2010/main" val="22984907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Admin Side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216B01-CC9C-4B5F-B951-59265FF771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Through a secure login the hiring team have access to a portal where they can manage all job listings.</a:t>
            </a:r>
          </a:p>
          <a:p>
            <a:pPr algn="just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Through this portal they can also monitor applicants for a given job.</a:t>
            </a:r>
          </a:p>
          <a:p>
            <a:pPr algn="just"/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New job listings can be posted through the same.</a:t>
            </a:r>
            <a:endParaRPr lang="en-IN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19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62705-3B4F-4A1E-8E1A-216C484F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dirty="0">
                <a:latin typeface="Segoe UI" panose="020B0502040204020203" pitchFamily="34" charset="0"/>
                <a:cs typeface="Segoe UI" panose="020B0502040204020203" pitchFamily="34" charset="0"/>
              </a:rPr>
              <a:t>Admin Login</a:t>
            </a:r>
            <a:endParaRPr lang="en-IN" sz="48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5" name="Content Placeholder 4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550D54A7-7DE7-4361-A8A9-65CF628087B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3564" y="1825625"/>
            <a:ext cx="8024871" cy="4351338"/>
          </a:xfrm>
        </p:spPr>
      </p:pic>
    </p:spTree>
    <p:extLst>
      <p:ext uri="{BB962C8B-B14F-4D97-AF65-F5344CB8AC3E}">
        <p14:creationId xmlns:p14="http://schemas.microsoft.com/office/powerpoint/2010/main" val="3860525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</TotalTime>
  <Words>427</Words>
  <Application>Microsoft Office PowerPoint</Application>
  <PresentationFormat>Widescreen</PresentationFormat>
  <Paragraphs>65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Segoe UI</vt:lpstr>
      <vt:lpstr>Segoe UI Light</vt:lpstr>
      <vt:lpstr>Wingdings</vt:lpstr>
      <vt:lpstr>Office Theme</vt:lpstr>
      <vt:lpstr>PROJECT  DARWIN</vt:lpstr>
      <vt:lpstr>Introduction</vt:lpstr>
      <vt:lpstr>Landing Page</vt:lpstr>
      <vt:lpstr>Public Job Listings</vt:lpstr>
      <vt:lpstr>Chatbot</vt:lpstr>
      <vt:lpstr>Chatbot</vt:lpstr>
      <vt:lpstr>Aptitude Test</vt:lpstr>
      <vt:lpstr>Admin Side</vt:lpstr>
      <vt:lpstr>Admin Login</vt:lpstr>
      <vt:lpstr> Job Listings</vt:lpstr>
      <vt:lpstr>Applicant Details</vt:lpstr>
      <vt:lpstr>All Applicants</vt:lpstr>
      <vt:lpstr>Add New Job</vt:lpstr>
      <vt:lpstr>Add New Job</vt:lpstr>
      <vt:lpstr>Advantages</vt:lpstr>
      <vt:lpstr>Disadvantages</vt:lpstr>
      <vt:lpstr>Applications</vt:lpstr>
      <vt:lpstr>Future Scope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 DARWIN</dc:title>
  <dc:creator>Yashasvi Misra</dc:creator>
  <cp:lastModifiedBy>Yashasvi Misra</cp:lastModifiedBy>
  <cp:revision>11</cp:revision>
  <dcterms:created xsi:type="dcterms:W3CDTF">2020-07-15T11:25:03Z</dcterms:created>
  <dcterms:modified xsi:type="dcterms:W3CDTF">2020-07-15T12:48:10Z</dcterms:modified>
</cp:coreProperties>
</file>